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2" autoAdjust="0"/>
    <p:restoredTop sz="94660"/>
  </p:normalViewPr>
  <p:slideViewPr>
    <p:cSldViewPr>
      <p:cViewPr>
        <p:scale>
          <a:sx n="76" d="100"/>
          <a:sy n="76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A2683B9-6ECA-47FA-93CF-B124A0FAC208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9/25/2013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4197928" cy="13716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Human Body Systems Power Point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3200400"/>
            <a:ext cx="4283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Stephen Lakes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" y="114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Secretes hormones that regulate processes such as growth, reproduction, and metabolism by body cells.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22098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Adrenal gland</a:t>
            </a:r>
          </a:p>
          <a:p>
            <a:r>
              <a:rPr lang="en-US" dirty="0"/>
              <a:t>•	Pituitary gland</a:t>
            </a:r>
          </a:p>
          <a:p>
            <a:r>
              <a:rPr lang="en-US" dirty="0"/>
              <a:t>•	Ovary</a:t>
            </a:r>
          </a:p>
          <a:p>
            <a:r>
              <a:rPr lang="en-US" dirty="0"/>
              <a:t>•	</a:t>
            </a:r>
            <a:r>
              <a:rPr lang="en-US" dirty="0" smtClean="0"/>
              <a:t>Testis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5029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ENDO- within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CRINE- secrete </a:t>
            </a:r>
          </a:p>
          <a:p>
            <a:r>
              <a:rPr lang="en-US" dirty="0" smtClean="0"/>
              <a:t>Endocrine- </a:t>
            </a:r>
            <a:r>
              <a:rPr lang="en-US" dirty="0" smtClean="0"/>
              <a:t>to secrete within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4241"/>
            <a:ext cx="3657600" cy="274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91638" y="219670"/>
            <a:ext cx="527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Endocrine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0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303" y="175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Filters fluid in the body; mounts the attack against foreign substances in the body.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9303" y="2514600"/>
            <a:ext cx="4572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STRUCTURES: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 nodes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Spleen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Bone marrow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Appendix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tonsils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skin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http://www.mayoclinic.com/images/image_popup/mcdc7_lymphatic_syste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250055" cy="3207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5114151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LYMPH- means water </a:t>
            </a:r>
          </a:p>
          <a:p>
            <a:r>
              <a:rPr lang="en-US" dirty="0"/>
              <a:t> </a:t>
            </a:r>
            <a:r>
              <a:rPr lang="en-US" dirty="0" smtClean="0"/>
              <a:t>Lymphatic- </a:t>
            </a:r>
            <a:r>
              <a:rPr lang="en-US" dirty="0" smtClean="0"/>
              <a:t>to filter lymph flood </a:t>
            </a:r>
          </a:p>
          <a:p>
            <a:r>
              <a:rPr lang="en-US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406" y="183136"/>
            <a:ext cx="83077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Lymphatic and immune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4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6022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Protects and supports body organs; provides a framework the muscles can use to cause movement; stores minerals.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6100" y="27432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Bones</a:t>
            </a:r>
          </a:p>
          <a:p>
            <a:r>
              <a:rPr lang="en-US" dirty="0"/>
              <a:t>•	Joints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6203" y="4876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Reasoning-</a:t>
            </a:r>
            <a:br>
              <a:rPr lang="en-US" dirty="0" smtClean="0"/>
            </a:br>
            <a:r>
              <a:rPr lang="en-US" dirty="0" smtClean="0"/>
              <a:t>Bone marrow makes white and red blood cells.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5811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7400" y="304800"/>
            <a:ext cx="4587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Skeletal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487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NERV- </a:t>
            </a:r>
            <a:r>
              <a:rPr lang="en-US" dirty="0" smtClean="0">
                <a:solidFill>
                  <a:srgbClr val="FF0000"/>
                </a:solidFill>
              </a:rPr>
              <a:t>nerve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OUS- </a:t>
            </a:r>
            <a:r>
              <a:rPr lang="en-US" dirty="0" smtClean="0">
                <a:solidFill>
                  <a:srgbClr val="00B0F0"/>
                </a:solidFill>
              </a:rPr>
              <a:t>full of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nervous- </a:t>
            </a:r>
            <a:r>
              <a:rPr lang="en-US" dirty="0" smtClean="0"/>
              <a:t>full of nerves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26096" y="160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Responds to internal and external changes by activating an appropriate response; processes information.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590800"/>
            <a:ext cx="4572000" cy="167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STRUCTURES: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Sensory receptors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93222"/>
            <a:ext cx="36576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79235" y="381000"/>
            <a:ext cx="4791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Nervous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7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ST</a:t>
            </a:r>
            <a:r>
              <a:rPr lang="en-US" dirty="0" smtClean="0"/>
              <a:t>RUCTURES</a:t>
            </a:r>
            <a:r>
              <a:rPr lang="en-US" dirty="0"/>
              <a:t>: </a:t>
            </a:r>
          </a:p>
          <a:p>
            <a:r>
              <a:rPr lang="en-US" dirty="0"/>
              <a:t>•	Lungs</a:t>
            </a:r>
          </a:p>
          <a:p>
            <a:r>
              <a:rPr lang="en-US" dirty="0"/>
              <a:t>•	Nasal cavity</a:t>
            </a:r>
          </a:p>
          <a:p>
            <a:r>
              <a:rPr lang="en-US" dirty="0"/>
              <a:t>•	Trachea</a:t>
            </a:r>
          </a:p>
          <a:p>
            <a:r>
              <a:rPr lang="en-US" dirty="0"/>
              <a:t>•	</a:t>
            </a:r>
            <a:r>
              <a:rPr lang="en-US" dirty="0" smtClean="0"/>
              <a:t>Bronchus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Assists with gas exchange with the external environment; keeps blood supplied with oxygen and removes carbon dioxide.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2590800"/>
            <a:ext cx="3657600" cy="31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40773" y="381000"/>
            <a:ext cx="5689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Respiratory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0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09" y="3217598"/>
            <a:ext cx="4400691" cy="30306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243545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Skin</a:t>
            </a:r>
          </a:p>
          <a:p>
            <a:r>
              <a:rPr lang="en-US" dirty="0"/>
              <a:t>•	Hair</a:t>
            </a:r>
          </a:p>
          <a:p>
            <a:r>
              <a:rPr lang="en-US" dirty="0"/>
              <a:t>•	Nails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452" y="168533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FUNCTION (S): Forms the body’s external covering; protects deeper tissue from injury; helps regulate body temperature.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Skin- also is in the immune system.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800" y="381000"/>
            <a:ext cx="645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Integumentary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8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6096" y="14231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FUNCTION (S): Breaks down food into its nutrient molecules; absorbs nutrients; rids the body of waste.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28194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Oral cavity</a:t>
            </a:r>
          </a:p>
          <a:p>
            <a:r>
              <a:rPr lang="en-US" dirty="0"/>
              <a:t>•	Esophagus</a:t>
            </a:r>
          </a:p>
          <a:p>
            <a:r>
              <a:rPr lang="en-US" dirty="0"/>
              <a:t>•	Stomach</a:t>
            </a:r>
          </a:p>
          <a:p>
            <a:r>
              <a:rPr lang="en-US" dirty="0"/>
              <a:t>•	Small intestine</a:t>
            </a:r>
          </a:p>
          <a:p>
            <a:r>
              <a:rPr lang="en-US" dirty="0"/>
              <a:t>•	Large intestine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          Liver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44302"/>
            <a:ext cx="3657600" cy="418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228600"/>
            <a:ext cx="5015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Digestive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9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2768"/>
            <a:ext cx="3806125" cy="30542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6925" y="3036437"/>
            <a:ext cx="2500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Kidney</a:t>
            </a:r>
          </a:p>
          <a:p>
            <a:r>
              <a:rPr lang="en-US" dirty="0"/>
              <a:t>•	Bladder</a:t>
            </a:r>
          </a:p>
          <a:p>
            <a:r>
              <a:rPr lang="en-US" dirty="0"/>
              <a:t>•	Ureter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          Urethra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529" y="5105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URIN- urine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ARY- place for something </a:t>
            </a:r>
          </a:p>
          <a:p>
            <a:r>
              <a:rPr lang="en-US" dirty="0" smtClean="0"/>
              <a:t>Urinary- </a:t>
            </a:r>
            <a:r>
              <a:rPr lang="en-US" dirty="0" smtClean="0"/>
              <a:t>a place to store urine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602115"/>
            <a:ext cx="4062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Eliminates waste from the body; regulates water balance of the blood.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2199" y="457200"/>
            <a:ext cx="455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Urinary Syste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9718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STRUCTURES: </a:t>
            </a:r>
          </a:p>
          <a:p>
            <a:r>
              <a:rPr lang="en-US" dirty="0"/>
              <a:t>•	Skeletal muscle</a:t>
            </a:r>
          </a:p>
          <a:p>
            <a:r>
              <a:rPr lang="en-US" dirty="0"/>
              <a:t>•	Cardiac muscle</a:t>
            </a:r>
          </a:p>
          <a:p>
            <a:r>
              <a:rPr lang="en-US" dirty="0"/>
              <a:t>•	Smooth muscle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5203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Moves the body and moves substances around the body; maintains posture; produces heat.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14464"/>
            <a:ext cx="271241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6800" y="381000"/>
            <a:ext cx="5172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Muscular system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2743200"/>
            <a:ext cx="3276600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STRUCTURES: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Heart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vessels (veins, arteries, and capillaries)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0575" y="1403380"/>
            <a:ext cx="4125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(S)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Pumps blood around body; transports oxygen, carbon dioxide, nutrients, and waste.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348" y="412623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CARDIO- heart</a:t>
            </a:r>
          </a:p>
          <a:p>
            <a:r>
              <a:rPr lang="en-US" dirty="0">
                <a:solidFill>
                  <a:srgbClr val="00B0F0"/>
                </a:solidFill>
              </a:rPr>
              <a:t>VASCULAR- small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smtClean="0">
                <a:solidFill>
                  <a:srgbClr val="00B0F0"/>
                </a:solidFill>
              </a:rPr>
              <a:t>vessel</a:t>
            </a:r>
          </a:p>
          <a:p>
            <a:r>
              <a:rPr lang="en-US" dirty="0" smtClean="0"/>
              <a:t>Cardiovascular- </a:t>
            </a:r>
            <a:r>
              <a:rPr lang="en-US" dirty="0" smtClean="0"/>
              <a:t>heart and small vessels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73" y="225977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68762" y="381000"/>
            <a:ext cx="6606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Cardiovascular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260</TotalTime>
  <Words>371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Human Body Systems Power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Richmond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Martin, Kinzie</dc:creator>
  <cp:lastModifiedBy>Stephen</cp:lastModifiedBy>
  <cp:revision>15</cp:revision>
  <dcterms:created xsi:type="dcterms:W3CDTF">2013-09-17T13:22:06Z</dcterms:created>
  <dcterms:modified xsi:type="dcterms:W3CDTF">2013-09-25T12:01:19Z</dcterms:modified>
</cp:coreProperties>
</file>