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9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3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0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A878-FBE0-43AD-AE01-44765B98386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B5A61-8C56-453A-BA97-CB01F2FB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8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Players in the protein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1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contain more than 2,000,000 different proteins. They are built inside cells using </a:t>
            </a:r>
            <a:r>
              <a:rPr lang="en-US" dirty="0" err="1" smtClean="0"/>
              <a:t>Dna</a:t>
            </a:r>
            <a:r>
              <a:rPr lang="en-US" dirty="0" smtClean="0"/>
              <a:t> </a:t>
            </a:r>
            <a:r>
              <a:rPr lang="en-US" dirty="0" smtClean="0"/>
              <a:t>code however it folds tha</a:t>
            </a:r>
            <a:r>
              <a:rPr lang="en-US" dirty="0" smtClean="0"/>
              <a:t>t’s </a:t>
            </a:r>
            <a:r>
              <a:rPr lang="en-US" smtClean="0"/>
              <a:t>the what it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Ribosomes translate the mRNA, written in the language of genes, into amino acids, the language of proteins. They also match nucleic acids with their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polymers and </a:t>
            </a:r>
            <a:r>
              <a:rPr lang="en-US" dirty="0" err="1" smtClean="0"/>
              <a:t>tRNA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</a:t>
            </a:r>
            <a:br>
              <a:rPr lang="en-US" dirty="0" smtClean="0"/>
            </a:br>
            <a:r>
              <a:rPr lang="en-US" dirty="0" smtClean="0"/>
              <a:t>on one end of a </a:t>
            </a:r>
            <a:r>
              <a:rPr lang="en-US" dirty="0" err="1" smtClean="0"/>
              <a:t>trna</a:t>
            </a:r>
            <a:r>
              <a:rPr lang="en-US" dirty="0" smtClean="0"/>
              <a:t> it has 3 nitrogenous bases and on the other end it has the amino acid . We have 20 amino acids. anticodon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7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9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condon</a:t>
            </a:r>
            <a:r>
              <a:rPr lang="en-US" dirty="0" smtClean="0"/>
              <a:t> has 3 bases and they pair with their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tightly wound coils of DNA.  Chromosomes can be seen in a light microscope but in order to see the DNA you have to have a high powered </a:t>
            </a:r>
            <a:r>
              <a:rPr lang="en-US" smtClean="0"/>
              <a:t>mircroscope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9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dna</a:t>
            </a:r>
            <a:r>
              <a:rPr lang="en-US" dirty="0" smtClean="0"/>
              <a:t> does is make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0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gene codes for one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3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a copy of the </a:t>
            </a:r>
            <a:r>
              <a:rPr lang="en-US" dirty="0" err="1" smtClean="0"/>
              <a:t>dna</a:t>
            </a:r>
            <a:r>
              <a:rPr lang="en-US" dirty="0" smtClean="0"/>
              <a:t> is a single strand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4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where all DNA is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2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145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Players in the protein game</vt:lpstr>
      <vt:lpstr>Amino Acids</vt:lpstr>
      <vt:lpstr>Codons</vt:lpstr>
      <vt:lpstr>Chromosomes</vt:lpstr>
      <vt:lpstr>Cytoplasm</vt:lpstr>
      <vt:lpstr> DNA</vt:lpstr>
      <vt:lpstr>Genes</vt:lpstr>
      <vt:lpstr>MRNA</vt:lpstr>
      <vt:lpstr>Nucleus</vt:lpstr>
      <vt:lpstr>Proteins</vt:lpstr>
      <vt:lpstr>Ribosomes</vt:lpstr>
      <vt:lpstr>RNA polymers and tRNA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Players in the protein game</dc:title>
  <dc:creator>Lakes, Stephen</dc:creator>
  <cp:lastModifiedBy>Lakes, Stephen</cp:lastModifiedBy>
  <cp:revision>7</cp:revision>
  <dcterms:created xsi:type="dcterms:W3CDTF">2013-11-20T15:09:13Z</dcterms:created>
  <dcterms:modified xsi:type="dcterms:W3CDTF">2013-11-21T15:48:07Z</dcterms:modified>
</cp:coreProperties>
</file>